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0" r:id="rId3"/>
    <p:sldId id="291" r:id="rId4"/>
    <p:sldId id="296" r:id="rId5"/>
    <p:sldId id="292" r:id="rId6"/>
    <p:sldId id="293" r:id="rId7"/>
    <p:sldId id="297" r:id="rId8"/>
    <p:sldId id="294" r:id="rId9"/>
    <p:sldId id="295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B8F27E"/>
    <a:srgbClr val="AEFA26"/>
    <a:srgbClr val="9EDA46"/>
    <a:srgbClr val="1AAE33"/>
    <a:srgbClr val="60C000"/>
    <a:srgbClr val="092A04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7" autoAdjust="0"/>
    <p:restoredTop sz="92177" autoAdjust="0"/>
  </p:normalViewPr>
  <p:slideViewPr>
    <p:cSldViewPr>
      <p:cViewPr varScale="1">
        <p:scale>
          <a:sx n="139" d="100"/>
          <a:sy n="139" d="100"/>
        </p:scale>
        <p:origin x="822" y="-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295-7500-4170-8809-DD3BEB8440CB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3E5-03CF-4F22-877C-6A72BE677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2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295-7500-4170-8809-DD3BEB8440CB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3E5-03CF-4F22-877C-6A72BE677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6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295-7500-4170-8809-DD3BEB8440CB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3E5-03CF-4F22-877C-6A72BE677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2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295-7500-4170-8809-DD3BEB8440CB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3E5-03CF-4F22-877C-6A72BE677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7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295-7500-4170-8809-DD3BEB8440CB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3E5-03CF-4F22-877C-6A72BE677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5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295-7500-4170-8809-DD3BEB8440CB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3E5-03CF-4F22-877C-6A72BE677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8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295-7500-4170-8809-DD3BEB8440CB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3E5-03CF-4F22-877C-6A72BE677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2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295-7500-4170-8809-DD3BEB8440CB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3E5-03CF-4F22-877C-6A72BE677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295-7500-4170-8809-DD3BEB8440CB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3E5-03CF-4F22-877C-6A72BE677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295-7500-4170-8809-DD3BEB8440CB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3E5-03CF-4F22-877C-6A72BE677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0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295-7500-4170-8809-DD3BEB8440CB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3E5-03CF-4F22-877C-6A72BE677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8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92295-7500-4170-8809-DD3BEB8440CB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C03E5-03CF-4F22-877C-6A72BE677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"/>
            <a:ext cx="9144000" cy="514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994269"/>
            <a:ext cx="6723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Золотая осень в Карелии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85" y="1851670"/>
            <a:ext cx="4860230" cy="3011396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4D8A7231-20E8-1460-CCA9-C109B1504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6921"/>
            <a:ext cx="2627933" cy="699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93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"/>
            <a:ext cx="9144000" cy="514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2283718"/>
            <a:ext cx="67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18-20 сентября 2024</a:t>
            </a:r>
          </a:p>
          <a:p>
            <a:pPr algn="ctr"/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6505" y="474368"/>
            <a:ext cx="6723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отправляемся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998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2" y="0"/>
            <a:ext cx="9142710" cy="51442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" y="-1"/>
            <a:ext cx="9144000" cy="843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430" y="882811"/>
            <a:ext cx="5665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Мы увидим красоты Карелии</a:t>
            </a:r>
          </a:p>
          <a:p>
            <a:r>
              <a:rPr lang="ru-RU" sz="1600" dirty="0"/>
              <a:t>1 день. Петрозаводск</a:t>
            </a:r>
          </a:p>
          <a:p>
            <a:r>
              <a:rPr lang="ru-RU" sz="1600" dirty="0"/>
              <a:t>2 день. Мраморный каньон Рускеала  </a:t>
            </a:r>
          </a:p>
          <a:p>
            <a:r>
              <a:rPr lang="ru-RU" sz="1600" dirty="0"/>
              <a:t>3 день. Водопад Кивач</a:t>
            </a:r>
          </a:p>
          <a:p>
            <a:r>
              <a:rPr lang="ru-RU" sz="1600" dirty="0"/>
              <a:t>Мы проникнемся красотой северной природы, увидим знаменитое Онежское озеро, вдохнем чистейший воздух с нотками хвои, поразимся замысловатым узорам древесины карельской березы, узнаем о богатой истории этого сурового, но такого прекрасного края!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2924" y="-30183"/>
            <a:ext cx="6723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отправляемся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37" y="3276105"/>
            <a:ext cx="2699551" cy="179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25" y="3272591"/>
            <a:ext cx="2699551" cy="180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79459"/>
            <a:ext cx="2852368" cy="168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3304"/>
            <a:ext cx="2699551" cy="1792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24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"/>
            <a:ext cx="9144000" cy="5144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95486"/>
            <a:ext cx="7920880" cy="646331"/>
          </a:xfrm>
          <a:prstGeom prst="rect">
            <a:avLst/>
          </a:prstGeom>
          <a:solidFill>
            <a:srgbClr val="B8F27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Хочу в Карелию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913986"/>
            <a:ext cx="3312368" cy="523220"/>
          </a:xfrm>
          <a:prstGeom prst="rect">
            <a:avLst/>
          </a:prstGeom>
          <a:solidFill>
            <a:srgbClr val="B8F27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Сам один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1913986"/>
            <a:ext cx="3816424" cy="523220"/>
          </a:xfrm>
          <a:prstGeom prst="rect">
            <a:avLst/>
          </a:prstGeom>
          <a:solidFill>
            <a:srgbClr val="B8F27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 дружной команде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063" y="3090323"/>
            <a:ext cx="3312368" cy="830997"/>
          </a:xfrm>
          <a:prstGeom prst="rect">
            <a:avLst/>
          </a:prstGeom>
          <a:solidFill>
            <a:srgbClr val="B8F27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За свои средства</a:t>
            </a:r>
          </a:p>
          <a:p>
            <a:pPr algn="ctr"/>
            <a:r>
              <a:rPr lang="ru-RU" sz="2400" dirty="0"/>
              <a:t>+/- 50 000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090322"/>
            <a:ext cx="3816424" cy="1938992"/>
          </a:xfrm>
          <a:prstGeom prst="rect">
            <a:avLst/>
          </a:prstGeom>
          <a:solidFill>
            <a:srgbClr val="B8F27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 полной оплатой</a:t>
            </a:r>
          </a:p>
          <a:p>
            <a:pPr algn="ctr"/>
            <a:r>
              <a:rPr lang="ru-RU" sz="2400" dirty="0"/>
              <a:t>всего путешествия!</a:t>
            </a:r>
          </a:p>
          <a:p>
            <a:pPr algn="ctr"/>
            <a:endParaRPr lang="ru-RU" sz="2400" dirty="0"/>
          </a:p>
          <a:p>
            <a:pPr algn="ctr"/>
            <a:r>
              <a:rPr lang="ru-RU" sz="2400" b="1" dirty="0"/>
              <a:t>Приглашаем тебя </a:t>
            </a:r>
          </a:p>
          <a:p>
            <a:pPr algn="ctr"/>
            <a:r>
              <a:rPr lang="ru-RU" sz="2400" b="1" dirty="0"/>
              <a:t>в команду победителей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2147683" y="1022330"/>
            <a:ext cx="360040" cy="72008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16216" y="1050920"/>
            <a:ext cx="360040" cy="72008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147683" y="2571750"/>
            <a:ext cx="360040" cy="44656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18731" y="2538122"/>
            <a:ext cx="360040" cy="44656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"/>
            <a:ext cx="9144000" cy="514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22" y="2067694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три варианта, как стать участником незабываемой поездки!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4568" y="465089"/>
            <a:ext cx="6723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 сделать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64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"/>
            <a:ext cx="9144000" cy="51449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231490"/>
            <a:ext cx="8352928" cy="4680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4" tIns="14402" rIns="28804" bIns="14402" rtlCol="0" anchor="ctr"/>
          <a:lstStyle/>
          <a:p>
            <a:pPr algn="ctr"/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04745" y="267494"/>
            <a:ext cx="243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Вариант 1.1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281439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ЗА РОСТ:</a:t>
            </a:r>
            <a:endParaRPr lang="ru-RU" sz="1200" dirty="0"/>
          </a:p>
          <a:p>
            <a:pPr algn="ctr"/>
            <a:r>
              <a:rPr lang="en-US" sz="2400" dirty="0"/>
              <a:t>    </a:t>
            </a:r>
            <a:r>
              <a:rPr lang="ru-RU" sz="2400" dirty="0"/>
              <a:t>В период с 1 апреля по 31 августа</a:t>
            </a:r>
          </a:p>
        </p:txBody>
      </p:sp>
      <p:sp>
        <p:nvSpPr>
          <p:cNvPr id="29" name="Улыбающееся лицо 28"/>
          <p:cNvSpPr/>
          <p:nvPr/>
        </p:nvSpPr>
        <p:spPr>
          <a:xfrm>
            <a:off x="1115616" y="1389928"/>
            <a:ext cx="504056" cy="432201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grpSp>
        <p:nvGrpSpPr>
          <p:cNvPr id="4" name="Группа 3"/>
          <p:cNvGrpSpPr/>
          <p:nvPr/>
        </p:nvGrpSpPr>
        <p:grpSpPr>
          <a:xfrm>
            <a:off x="1669767" y="1349355"/>
            <a:ext cx="3168352" cy="646331"/>
            <a:chOff x="2843808" y="1419622"/>
            <a:chExt cx="3168352" cy="646331"/>
          </a:xfrm>
        </p:grpSpPr>
        <p:sp>
          <p:nvSpPr>
            <p:cNvPr id="2" name="TextBox 1"/>
            <p:cNvSpPr txBox="1"/>
            <p:nvPr/>
          </p:nvSpPr>
          <p:spPr>
            <a:xfrm>
              <a:off x="2843808" y="1491630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РО    </a:t>
              </a:r>
              <a:r>
                <a:rPr lang="ru-RU" b="1" dirty="0">
                  <a:solidFill>
                    <a:srgbClr val="C00000"/>
                  </a:solidFill>
                </a:rPr>
                <a:t>500 б</a:t>
              </a:r>
              <a:r>
                <a:rPr lang="ru-RU" dirty="0"/>
                <a:t> в марте</a:t>
              </a:r>
              <a:endParaRPr lang="ru-RU" sz="3200" b="1" baseline="300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31840" y="1419622"/>
              <a:ext cx="308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baseline="30000" dirty="0"/>
                <a:t>&lt;</a:t>
              </a:r>
              <a:endParaRPr lang="ru-RU" sz="3600" dirty="0"/>
            </a:p>
          </p:txBody>
        </p:sp>
      </p:grpSp>
      <p:sp>
        <p:nvSpPr>
          <p:cNvPr id="40" name="Стрелка вниз 39"/>
          <p:cNvSpPr/>
          <p:nvPr/>
        </p:nvSpPr>
        <p:spPr>
          <a:xfrm>
            <a:off x="1237719" y="1925419"/>
            <a:ext cx="266119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597759" y="184411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Мастер </a:t>
            </a:r>
            <a:r>
              <a:rPr lang="ru-RU" dirty="0">
                <a:solidFill>
                  <a:srgbClr val="FF0000"/>
                </a:solidFill>
              </a:rPr>
              <a:t>впервые</a:t>
            </a:r>
            <a:endParaRPr lang="ru-RU" sz="3200" b="1" baseline="30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97759" y="2141443"/>
            <a:ext cx="98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июль </a:t>
            </a:r>
          </a:p>
          <a:p>
            <a:r>
              <a:rPr lang="ru-RU" dirty="0"/>
              <a:t>август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33863" y="2279942"/>
            <a:ext cx="1777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подтверждение</a:t>
            </a:r>
            <a:endParaRPr lang="ru-RU" sz="3200" b="1" baseline="30000" dirty="0"/>
          </a:p>
        </p:txBody>
      </p:sp>
      <p:sp>
        <p:nvSpPr>
          <p:cNvPr id="47" name="Правая фигурная скобка 46"/>
          <p:cNvSpPr/>
          <p:nvPr/>
        </p:nvSpPr>
        <p:spPr>
          <a:xfrm>
            <a:off x="2371363" y="2252990"/>
            <a:ext cx="162500" cy="45522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4283968" y="1779662"/>
            <a:ext cx="2808311" cy="1357646"/>
            <a:chOff x="5107643" y="1779662"/>
            <a:chExt cx="2808311" cy="135764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628779" y="1806614"/>
              <a:ext cx="1746249" cy="820237"/>
              <a:chOff x="3753174" y="1368490"/>
              <a:chExt cx="1970954" cy="925783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4579417" y="1983872"/>
                <a:ext cx="336060" cy="3104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133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Б</a:t>
                </a:r>
                <a:endParaRPr lang="ru-RU" sz="2133" b="1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573562" y="1973822"/>
                <a:ext cx="336060" cy="31040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33" b="1" dirty="0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3753174" y="1980349"/>
                <a:ext cx="336060" cy="3104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133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Б</a:t>
                </a:r>
                <a:endParaRPr lang="ru-RU" sz="2133" b="1" dirty="0"/>
              </a:p>
            </p:txBody>
          </p:sp>
          <p:sp>
            <p:nvSpPr>
              <p:cNvPr id="14" name="Улыбающееся лицо 13"/>
              <p:cNvSpPr/>
              <p:nvPr/>
            </p:nvSpPr>
            <p:spPr>
              <a:xfrm>
                <a:off x="4589705" y="1368490"/>
                <a:ext cx="320229" cy="336937"/>
              </a:xfrm>
              <a:prstGeom prst="smileyFac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4168532" y="1969466"/>
                <a:ext cx="336060" cy="310401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33" b="1" dirty="0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984587" y="1968553"/>
                <a:ext cx="336060" cy="310401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33" b="1" dirty="0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5388068" y="1972772"/>
                <a:ext cx="336060" cy="310401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33" b="1" dirty="0"/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589705" y="1709217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>
                <a:stCxn id="14" idx="2"/>
                <a:endCxn id="24" idx="0"/>
              </p:cNvCxnSpPr>
              <p:nvPr/>
            </p:nvCxnSpPr>
            <p:spPr>
              <a:xfrm flipH="1">
                <a:off x="3924232" y="1536959"/>
                <a:ext cx="665473" cy="440424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>
                <a:stCxn id="14" idx="3"/>
              </p:cNvCxnSpPr>
              <p:nvPr/>
            </p:nvCxnSpPr>
            <p:spPr>
              <a:xfrm flipH="1">
                <a:off x="4338422" y="1656084"/>
                <a:ext cx="298179" cy="312469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>
                <a:stCxn id="14" idx="4"/>
                <a:endCxn id="12" idx="0"/>
              </p:cNvCxnSpPr>
              <p:nvPr/>
            </p:nvCxnSpPr>
            <p:spPr>
              <a:xfrm flipH="1">
                <a:off x="4741592" y="1705427"/>
                <a:ext cx="8228" cy="268394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>
                <a:stCxn id="14" idx="5"/>
                <a:endCxn id="16" idx="0"/>
              </p:cNvCxnSpPr>
              <p:nvPr/>
            </p:nvCxnSpPr>
            <p:spPr>
              <a:xfrm>
                <a:off x="4863038" y="1656084"/>
                <a:ext cx="289579" cy="312469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>
                <a:stCxn id="14" idx="6"/>
                <a:endCxn id="17" idx="0"/>
              </p:cNvCxnSpPr>
              <p:nvPr/>
            </p:nvCxnSpPr>
            <p:spPr>
              <a:xfrm>
                <a:off x="4909934" y="1536959"/>
                <a:ext cx="646165" cy="43581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Овал 23"/>
              <p:cNvSpPr/>
              <p:nvPr/>
            </p:nvSpPr>
            <p:spPr>
              <a:xfrm>
                <a:off x="3756202" y="1977383"/>
                <a:ext cx="336060" cy="31040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33" b="1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876256" y="1779662"/>
              <a:ext cx="769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100 б</a:t>
              </a:r>
              <a:endParaRPr lang="ru-RU" sz="3200" b="1" baseline="30000" dirty="0"/>
            </a:p>
          </p:txBody>
        </p:sp>
        <p:sp>
          <p:nvSpPr>
            <p:cNvPr id="48" name="Правая фигурная скобка 47"/>
            <p:cNvSpPr/>
            <p:nvPr/>
          </p:nvSpPr>
          <p:spPr>
            <a:xfrm rot="5400000">
              <a:off x="6401347" y="1916877"/>
              <a:ext cx="194113" cy="1692567"/>
            </a:xfrm>
            <a:prstGeom prst="righ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7643" y="2767976"/>
              <a:ext cx="280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5 чел. по 100 б с БК</a:t>
              </a:r>
              <a:endParaRPr lang="ru-RU" sz="3200" b="1" baseline="30000" dirty="0"/>
            </a:p>
          </p:txBody>
        </p:sp>
      </p:grpSp>
      <p:sp>
        <p:nvSpPr>
          <p:cNvPr id="70" name="Правая фигурная скобка 69"/>
          <p:cNvSpPr/>
          <p:nvPr/>
        </p:nvSpPr>
        <p:spPr>
          <a:xfrm rot="5400000">
            <a:off x="1702635" y="3262683"/>
            <a:ext cx="194113" cy="1692567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395536" y="4185790"/>
            <a:ext cx="28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 750 б </a:t>
            </a:r>
            <a:endParaRPr lang="ru-RU" sz="3200" b="1" baseline="30000" dirty="0"/>
          </a:p>
        </p:txBody>
      </p:sp>
      <p:sp>
        <p:nvSpPr>
          <p:cNvPr id="80" name="Правая фигурная скобка 79"/>
          <p:cNvSpPr/>
          <p:nvPr/>
        </p:nvSpPr>
        <p:spPr>
          <a:xfrm rot="5400000">
            <a:off x="4366932" y="3262683"/>
            <a:ext cx="194113" cy="1692567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3059833" y="4185790"/>
            <a:ext cx="28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 750 б </a:t>
            </a:r>
            <a:endParaRPr lang="ru-RU" sz="3200" b="1" baseline="30000" dirty="0"/>
          </a:p>
        </p:txBody>
      </p:sp>
      <p:grpSp>
        <p:nvGrpSpPr>
          <p:cNvPr id="93" name="Группа 92"/>
          <p:cNvGrpSpPr/>
          <p:nvPr/>
        </p:nvGrpSpPr>
        <p:grpSpPr>
          <a:xfrm>
            <a:off x="5707704" y="3915384"/>
            <a:ext cx="2808311" cy="614401"/>
            <a:chOff x="519540" y="4316543"/>
            <a:chExt cx="2808311" cy="465011"/>
          </a:xfrm>
        </p:grpSpPr>
        <p:sp>
          <p:nvSpPr>
            <p:cNvPr id="91" name="Правая фигурная скобка 90"/>
            <p:cNvSpPr/>
            <p:nvPr/>
          </p:nvSpPr>
          <p:spPr>
            <a:xfrm rot="5400000">
              <a:off x="1826640" y="3567316"/>
              <a:ext cx="194113" cy="1692567"/>
            </a:xfrm>
            <a:prstGeom prst="righ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19540" y="4502024"/>
              <a:ext cx="2808311" cy="27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РО 750 б</a:t>
              </a:r>
              <a:endParaRPr lang="ru-RU" sz="3200" b="1" baseline="300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537041-49F1-F703-A2FE-67D34EE14F2D}"/>
              </a:ext>
            </a:extLst>
          </p:cNvPr>
          <p:cNvSpPr txBox="1"/>
          <p:nvPr/>
        </p:nvSpPr>
        <p:spPr>
          <a:xfrm>
            <a:off x="1220471" y="3701519"/>
            <a:ext cx="123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ветка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4A6C530-6157-201D-A799-5EB5E8813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633" y="3629878"/>
            <a:ext cx="1231499" cy="49381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206D91-87B1-7B01-DEAB-6F1353496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353" y="3577032"/>
            <a:ext cx="123149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8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"/>
            <a:ext cx="9144000" cy="51449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195486"/>
            <a:ext cx="8352928" cy="4680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4" tIns="14402" rIns="28804" bIns="14402" rtlCol="0" anchor="ctr"/>
          <a:lstStyle/>
          <a:p>
            <a:pPr algn="ctr"/>
            <a:endParaRPr lang="ru-RU" sz="1200"/>
          </a:p>
        </p:txBody>
      </p:sp>
      <p:sp>
        <p:nvSpPr>
          <p:cNvPr id="9" name="TextBox 8"/>
          <p:cNvSpPr txBox="1"/>
          <p:nvPr/>
        </p:nvSpPr>
        <p:spPr>
          <a:xfrm>
            <a:off x="404745" y="267494"/>
            <a:ext cx="243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Вариант 1.2</a:t>
            </a:r>
          </a:p>
        </p:txBody>
      </p:sp>
      <p:sp>
        <p:nvSpPr>
          <p:cNvPr id="29" name="Улыбающееся лицо 28"/>
          <p:cNvSpPr/>
          <p:nvPr/>
        </p:nvSpPr>
        <p:spPr>
          <a:xfrm>
            <a:off x="1295635" y="1389928"/>
            <a:ext cx="504056" cy="432201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TextBox 1"/>
          <p:cNvSpPr txBox="1"/>
          <p:nvPr/>
        </p:nvSpPr>
        <p:spPr>
          <a:xfrm>
            <a:off x="1953871" y="138898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Ваш РО в марте </a:t>
            </a:r>
            <a:r>
              <a:rPr lang="ru-RU" b="1" dirty="0">
                <a:solidFill>
                  <a:srgbClr val="C00000"/>
                </a:solidFill>
              </a:rPr>
              <a:t>1000 б</a:t>
            </a:r>
            <a:endParaRPr lang="ru-RU" sz="3200" b="1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1953871" y="1712559"/>
            <a:ext cx="4126371" cy="1530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в июле, и августе ваш РО = 4000 б</a:t>
            </a:r>
          </a:p>
          <a:p>
            <a:r>
              <a:rPr lang="ru-RU" dirty="0"/>
              <a:t>т.е. надо увеличить ваш РО </a:t>
            </a:r>
          </a:p>
          <a:p>
            <a:r>
              <a:rPr lang="ru-RU" dirty="0"/>
              <a:t>(март + 3000 б) </a:t>
            </a:r>
          </a:p>
          <a:p>
            <a:pPr>
              <a:lnSpc>
                <a:spcPct val="150000"/>
              </a:lnSpc>
            </a:pPr>
            <a:r>
              <a:rPr lang="ru-RU" sz="4400" baseline="30000" dirty="0"/>
              <a:t>              и плюс</a:t>
            </a:r>
          </a:p>
        </p:txBody>
      </p:sp>
      <p:sp>
        <p:nvSpPr>
          <p:cNvPr id="70" name="Правая фигурная скобка 69"/>
          <p:cNvSpPr/>
          <p:nvPr/>
        </p:nvSpPr>
        <p:spPr>
          <a:xfrm rot="5400000">
            <a:off x="1702635" y="3262683"/>
            <a:ext cx="194113" cy="1692567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395536" y="4185790"/>
            <a:ext cx="28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 750 б </a:t>
            </a:r>
            <a:endParaRPr lang="ru-RU" sz="3200" b="1" baseline="30000" dirty="0"/>
          </a:p>
        </p:txBody>
      </p:sp>
      <p:sp>
        <p:nvSpPr>
          <p:cNvPr id="80" name="Правая фигурная скобка 79"/>
          <p:cNvSpPr/>
          <p:nvPr/>
        </p:nvSpPr>
        <p:spPr>
          <a:xfrm rot="5400000">
            <a:off x="4366932" y="3262683"/>
            <a:ext cx="194113" cy="1692567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3059833" y="4185790"/>
            <a:ext cx="28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 750 б </a:t>
            </a:r>
            <a:endParaRPr lang="ru-RU" sz="3200" b="1" baseline="30000" dirty="0"/>
          </a:p>
        </p:txBody>
      </p:sp>
      <p:sp>
        <p:nvSpPr>
          <p:cNvPr id="66" name="TextBox 65"/>
          <p:cNvSpPr txBox="1"/>
          <p:nvPr/>
        </p:nvSpPr>
        <p:spPr>
          <a:xfrm>
            <a:off x="1331639" y="282153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ЗА РОСТ:</a:t>
            </a:r>
            <a:endParaRPr lang="ru-RU" sz="1200" dirty="0"/>
          </a:p>
          <a:p>
            <a:pPr algn="ctr"/>
            <a:r>
              <a:rPr lang="ru-RU" sz="2400" dirty="0"/>
              <a:t>Ваш РО в марте 500-1499 б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5724130" y="4001022"/>
            <a:ext cx="2808311" cy="564651"/>
            <a:chOff x="547936" y="4164310"/>
            <a:chExt cx="2808311" cy="502671"/>
          </a:xfrm>
        </p:grpSpPr>
        <p:sp>
          <p:nvSpPr>
            <p:cNvPr id="103" name="Правая фигурная скобка 102"/>
            <p:cNvSpPr/>
            <p:nvPr/>
          </p:nvSpPr>
          <p:spPr>
            <a:xfrm rot="5400000">
              <a:off x="1855035" y="3415083"/>
              <a:ext cx="194113" cy="1692567"/>
            </a:xfrm>
            <a:prstGeom prst="righ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47936" y="4338190"/>
              <a:ext cx="2808311" cy="32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РО 750 б </a:t>
              </a:r>
              <a:endParaRPr lang="ru-RU" sz="3200" b="1" baseline="30000" dirty="0"/>
            </a:p>
          </p:txBody>
        </p:sp>
      </p:grpSp>
      <p:sp>
        <p:nvSpPr>
          <p:cNvPr id="40" name="Стрелка вниз 39"/>
          <p:cNvSpPr/>
          <p:nvPr/>
        </p:nvSpPr>
        <p:spPr>
          <a:xfrm>
            <a:off x="3776449" y="2976954"/>
            <a:ext cx="266119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5CC7B-05AD-9E1B-C989-388E7160B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927" y="1208204"/>
            <a:ext cx="2804403" cy="1487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0C18F-2C32-B468-2141-F43A2BED1621}"/>
              </a:ext>
            </a:extLst>
          </p:cNvPr>
          <p:cNvSpPr txBox="1"/>
          <p:nvPr/>
        </p:nvSpPr>
        <p:spPr>
          <a:xfrm>
            <a:off x="1444202" y="3698010"/>
            <a:ext cx="124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ветка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4867A-E6D7-6542-0392-4D8EE1FAE448}"/>
              </a:ext>
            </a:extLst>
          </p:cNvPr>
          <p:cNvSpPr txBox="1"/>
          <p:nvPr/>
        </p:nvSpPr>
        <p:spPr>
          <a:xfrm>
            <a:off x="4094852" y="3718352"/>
            <a:ext cx="95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ветка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76A5B-BD19-AC15-EB29-5213B20CA521}"/>
              </a:ext>
            </a:extLst>
          </p:cNvPr>
          <p:cNvSpPr txBox="1"/>
          <p:nvPr/>
        </p:nvSpPr>
        <p:spPr>
          <a:xfrm>
            <a:off x="6740895" y="3698010"/>
            <a:ext cx="95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ветка</a:t>
            </a:r>
          </a:p>
        </p:txBody>
      </p:sp>
    </p:spTree>
    <p:extLst>
      <p:ext uri="{BB962C8B-B14F-4D97-AF65-F5344CB8AC3E}">
        <p14:creationId xmlns:p14="http://schemas.microsoft.com/office/powerpoint/2010/main" val="383510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"/>
            <a:ext cx="9144000" cy="51449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8308" y="1131590"/>
            <a:ext cx="6912768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4" tIns="14402" rIns="28804" bIns="14402" rtlCol="0" anchor="ctr"/>
          <a:lstStyle/>
          <a:p>
            <a:pPr algn="ctr"/>
            <a:endParaRPr lang="ru-RU" sz="1200"/>
          </a:p>
        </p:txBody>
      </p:sp>
      <p:sp>
        <p:nvSpPr>
          <p:cNvPr id="9" name="TextBox 8"/>
          <p:cNvSpPr txBox="1"/>
          <p:nvPr/>
        </p:nvSpPr>
        <p:spPr>
          <a:xfrm>
            <a:off x="1187624" y="123478"/>
            <a:ext cx="672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492" y="1130589"/>
            <a:ext cx="6480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ЗА ПРОВЕДЕНИЕ МЕРОПРИЯТИЙ: </a:t>
            </a:r>
            <a:endParaRPr lang="en-US" sz="2800" b="1" dirty="0"/>
          </a:p>
          <a:p>
            <a:endParaRPr lang="en-US" sz="2800" b="1" dirty="0"/>
          </a:p>
          <a:p>
            <a:r>
              <a:rPr lang="ru-RU" dirty="0"/>
              <a:t>Сертификат на поездку может получить организатор офлайн-мероприятий компании, проведенных в период с 1 апреля 2024 года по 31 августа 2024 года.</a:t>
            </a:r>
          </a:p>
          <a:p>
            <a:endParaRPr lang="en-US" b="1" dirty="0"/>
          </a:p>
          <a:p>
            <a:r>
              <a:rPr lang="ru-RU" b="1" dirty="0"/>
              <a:t>Вариант 1: </a:t>
            </a:r>
            <a:r>
              <a:rPr lang="ru-RU" dirty="0"/>
              <a:t>проведет офлайн-мероприятие на 100 и более гостей</a:t>
            </a:r>
          </a:p>
          <a:p>
            <a:r>
              <a:rPr lang="ru-RU" b="1" dirty="0"/>
              <a:t>Вариант 2</a:t>
            </a:r>
            <a:r>
              <a:rPr lang="ru-RU" dirty="0"/>
              <a:t>: проведет ТРИ и более офлайн-мероприятия в разных городах, которые суммарно соберут 150 гостей и более</a:t>
            </a:r>
          </a:p>
          <a:p>
            <a:r>
              <a:rPr lang="ru-RU" i="1" dirty="0"/>
              <a:t>Подробные условия читайте на сайте </a:t>
            </a:r>
            <a:r>
              <a:rPr lang="en-US" i="1" dirty="0"/>
              <a:t>roz.ru</a:t>
            </a:r>
            <a:endParaRPr lang="ru-RU" i="1" dirty="0"/>
          </a:p>
          <a:p>
            <a:endParaRPr lang="ru-RU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559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"/>
            <a:ext cx="9144000" cy="51449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8308" y="831364"/>
            <a:ext cx="6814052" cy="4188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4" tIns="14402" rIns="28804" bIns="14402" rtlCol="0" anchor="ctr"/>
          <a:lstStyle/>
          <a:p>
            <a:pPr algn="ctr"/>
            <a:endParaRPr lang="ru-RU" sz="1200"/>
          </a:p>
        </p:txBody>
      </p:sp>
      <p:sp>
        <p:nvSpPr>
          <p:cNvPr id="9" name="TextBox 8"/>
          <p:cNvSpPr txBox="1"/>
          <p:nvPr/>
        </p:nvSpPr>
        <p:spPr>
          <a:xfrm>
            <a:off x="1187624" y="123478"/>
            <a:ext cx="672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8990" y="925798"/>
            <a:ext cx="64807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ЗА СПОНСИРОВАНИЕ</a:t>
            </a:r>
            <a:r>
              <a:rPr lang="en-US" sz="2800" b="1" dirty="0"/>
              <a:t>:</a:t>
            </a:r>
          </a:p>
          <a:p>
            <a:r>
              <a:rPr lang="ru-RU" sz="1400" b="1" dirty="0"/>
              <a:t>летнее предложение для Золотых директоров, Премьеров и Президентов</a:t>
            </a:r>
            <a:endParaRPr lang="en-US" sz="1400" b="1" dirty="0"/>
          </a:p>
          <a:p>
            <a:endParaRPr lang="ru-RU" sz="1600" dirty="0"/>
          </a:p>
          <a:p>
            <a:r>
              <a:rPr lang="ru-RU" sz="1600" dirty="0"/>
              <a:t>Сертификат на поездку получит спонсор, который в период с 1 апреля 2024 года по 31 августа 2024 года выполнит одно из условий: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/>
              <a:t>Вариант 1: </a:t>
            </a:r>
            <a:r>
              <a:rPr lang="ru-RU" sz="1600" dirty="0"/>
              <a:t>спонсор, у которого в структуре в 2-х разных ветках в 2-х поколениях 2 Мастера выполнят условия получения сертификата на поездку «за рост». </a:t>
            </a:r>
          </a:p>
          <a:p>
            <a:r>
              <a:rPr lang="ru-RU" sz="1600" b="1" dirty="0"/>
              <a:t>Вариант 2: </a:t>
            </a:r>
            <a:r>
              <a:rPr lang="ru-RU" sz="1600" dirty="0"/>
              <a:t>лидер примет участие как спикер на ТРЕХ и более офлайн- мероприятиях своей структуры, которые должны пройти в разных городах. Численность гостей мероприятия – </a:t>
            </a:r>
            <a:r>
              <a:rPr lang="ru-RU" sz="1600" b="1" dirty="0"/>
              <a:t>50</a:t>
            </a:r>
            <a:r>
              <a:rPr lang="ru-RU" sz="1600" dirty="0"/>
              <a:t> человек и более, заявка должна быть подтверждена компанией до </a:t>
            </a:r>
            <a:r>
              <a:rPr lang="ru-RU" sz="1600"/>
              <a:t>проведения мероприятия.</a:t>
            </a:r>
            <a:endParaRPr lang="en-US" sz="1600" dirty="0"/>
          </a:p>
          <a:p>
            <a:endParaRPr lang="ru-RU" sz="1600" i="1" dirty="0"/>
          </a:p>
          <a:p>
            <a:r>
              <a:rPr lang="ru-RU" sz="1600" i="1" dirty="0"/>
              <a:t>Подробные условия читайте на сайте </a:t>
            </a:r>
            <a:r>
              <a:rPr lang="en-US" sz="1600" i="1" dirty="0"/>
              <a:t>roz.ru</a:t>
            </a:r>
            <a:endParaRPr lang="ru-RU" sz="1600" i="1" dirty="0"/>
          </a:p>
          <a:p>
            <a:endParaRPr lang="ru-RU" sz="16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7369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397</Words>
  <Application>Microsoft Office PowerPoint</Application>
  <PresentationFormat>Экран (16:9)</PresentationFormat>
  <Paragraphs>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inga</dc:creator>
  <cp:lastModifiedBy>Veronika</cp:lastModifiedBy>
  <cp:revision>142</cp:revision>
  <cp:lastPrinted>2024-04-12T13:42:35Z</cp:lastPrinted>
  <dcterms:created xsi:type="dcterms:W3CDTF">2023-05-24T13:03:39Z</dcterms:created>
  <dcterms:modified xsi:type="dcterms:W3CDTF">2024-07-04T08:47:01Z</dcterms:modified>
</cp:coreProperties>
</file>