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81" r:id="rId3"/>
    <p:sldId id="282" r:id="rId4"/>
    <p:sldId id="283" r:id="rId5"/>
    <p:sldId id="262" r:id="rId6"/>
    <p:sldId id="285" r:id="rId7"/>
    <p:sldId id="286" r:id="rId8"/>
    <p:sldId id="287" r:id="rId9"/>
    <p:sldId id="288" r:id="rId10"/>
    <p:sldId id="289" r:id="rId11"/>
    <p:sldId id="290" r:id="rId12"/>
  </p:sldIdLst>
  <p:sldSz cx="9144000" cy="5143500" type="screen16x9"/>
  <p:notesSz cx="9926638" cy="6797675"/>
  <p:defaultTextStyle>
    <a:defPPr>
      <a:defRPr lang="ru-RU"/>
    </a:defPPr>
    <a:lvl1pPr marL="0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2162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4323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6485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8645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60807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72968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5130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7291" algn="l" defTabSz="82432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6F0"/>
    <a:srgbClr val="990033"/>
    <a:srgbClr val="D3C76F"/>
    <a:srgbClr val="EACC4C"/>
    <a:srgbClr val="FFCC66"/>
    <a:srgbClr val="FFFFCC"/>
    <a:srgbClr val="98E490"/>
    <a:srgbClr val="0D0D0D"/>
    <a:srgbClr val="008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9" autoAdjust="0"/>
    <p:restoredTop sz="94660"/>
  </p:normalViewPr>
  <p:slideViewPr>
    <p:cSldViewPr>
      <p:cViewPr varScale="1">
        <p:scale>
          <a:sx n="143" d="100"/>
          <a:sy n="143" d="100"/>
        </p:scale>
        <p:origin x="534" y="11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6A5CC-1EAE-40BE-A934-1D9D598156EA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C42A-B97D-4FC2-8C76-63B84FD53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2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74DD5-99EA-4762-B56E-A766BE6A3ED5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C6DEE-D7BC-4002-9FC8-7B4A6C8B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3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2241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4482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6724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8964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61205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73447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5688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7929" algn="l" defTabSz="8244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C6DEE-D7BC-4002-9FC8-7B4A6C8B4B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C6DEE-D7BC-4002-9FC8-7B4A6C8B4B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C6DEE-D7BC-4002-9FC8-7B4A6C8B4B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C6DEE-D7BC-4002-9FC8-7B4A6C8B4B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C6DEE-D7BC-4002-9FC8-7B4A6C8B4B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C6DEE-D7BC-4002-9FC8-7B4A6C8B4B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C6DEE-D7BC-4002-9FC8-7B4A6C8B4B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1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4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8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7" y="129779"/>
            <a:ext cx="2592388" cy="27658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129779"/>
            <a:ext cx="7624762" cy="276582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2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4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67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8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12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34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56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79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6" y="756049"/>
            <a:ext cx="5108575" cy="213955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41" y="756049"/>
            <a:ext cx="5108575" cy="213955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1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241" indent="0">
              <a:buNone/>
              <a:defRPr sz="1800" b="1"/>
            </a:lvl2pPr>
            <a:lvl3pPr marL="824482" indent="0">
              <a:buNone/>
              <a:defRPr sz="1600" b="1"/>
            </a:lvl3pPr>
            <a:lvl4pPr marL="1236724" indent="0">
              <a:buNone/>
              <a:defRPr sz="1400" b="1"/>
            </a:lvl4pPr>
            <a:lvl5pPr marL="1648964" indent="0">
              <a:buNone/>
              <a:defRPr sz="1400" b="1"/>
            </a:lvl5pPr>
            <a:lvl6pPr marL="2061205" indent="0">
              <a:buNone/>
              <a:defRPr sz="1400" b="1"/>
            </a:lvl6pPr>
            <a:lvl7pPr marL="2473447" indent="0">
              <a:buNone/>
              <a:defRPr sz="1400" b="1"/>
            </a:lvl7pPr>
            <a:lvl8pPr marL="2885688" indent="0">
              <a:buNone/>
              <a:defRPr sz="1400" b="1"/>
            </a:lvl8pPr>
            <a:lvl9pPr marL="329792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241" indent="0">
              <a:buNone/>
              <a:defRPr sz="1800" b="1"/>
            </a:lvl2pPr>
            <a:lvl3pPr marL="824482" indent="0">
              <a:buNone/>
              <a:defRPr sz="1600" b="1"/>
            </a:lvl3pPr>
            <a:lvl4pPr marL="1236724" indent="0">
              <a:buNone/>
              <a:defRPr sz="1400" b="1"/>
            </a:lvl4pPr>
            <a:lvl5pPr marL="1648964" indent="0">
              <a:buNone/>
              <a:defRPr sz="1400" b="1"/>
            </a:lvl5pPr>
            <a:lvl6pPr marL="2061205" indent="0">
              <a:buNone/>
              <a:defRPr sz="1400" b="1"/>
            </a:lvl6pPr>
            <a:lvl7pPr marL="2473447" indent="0">
              <a:buNone/>
              <a:defRPr sz="1400" b="1"/>
            </a:lvl7pPr>
            <a:lvl8pPr marL="2885688" indent="0">
              <a:buNone/>
              <a:defRPr sz="1400" b="1"/>
            </a:lvl8pPr>
            <a:lvl9pPr marL="3297929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12241" indent="0">
              <a:buNone/>
              <a:defRPr sz="1100"/>
            </a:lvl2pPr>
            <a:lvl3pPr marL="824482" indent="0">
              <a:buNone/>
              <a:defRPr sz="900"/>
            </a:lvl3pPr>
            <a:lvl4pPr marL="1236724" indent="0">
              <a:buNone/>
              <a:defRPr sz="800"/>
            </a:lvl4pPr>
            <a:lvl5pPr marL="1648964" indent="0">
              <a:buNone/>
              <a:defRPr sz="800"/>
            </a:lvl5pPr>
            <a:lvl6pPr marL="2061205" indent="0">
              <a:buNone/>
              <a:defRPr sz="800"/>
            </a:lvl6pPr>
            <a:lvl7pPr marL="2473447" indent="0">
              <a:buNone/>
              <a:defRPr sz="800"/>
            </a:lvl7pPr>
            <a:lvl8pPr marL="2885688" indent="0">
              <a:buNone/>
              <a:defRPr sz="800"/>
            </a:lvl8pPr>
            <a:lvl9pPr marL="329792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12241" indent="0">
              <a:buNone/>
              <a:defRPr sz="2500"/>
            </a:lvl2pPr>
            <a:lvl3pPr marL="824482" indent="0">
              <a:buNone/>
              <a:defRPr sz="2200"/>
            </a:lvl3pPr>
            <a:lvl4pPr marL="1236724" indent="0">
              <a:buNone/>
              <a:defRPr sz="1800"/>
            </a:lvl4pPr>
            <a:lvl5pPr marL="1648964" indent="0">
              <a:buNone/>
              <a:defRPr sz="1800"/>
            </a:lvl5pPr>
            <a:lvl6pPr marL="2061205" indent="0">
              <a:buNone/>
              <a:defRPr sz="1800"/>
            </a:lvl6pPr>
            <a:lvl7pPr marL="2473447" indent="0">
              <a:buNone/>
              <a:defRPr sz="1800"/>
            </a:lvl7pPr>
            <a:lvl8pPr marL="2885688" indent="0">
              <a:buNone/>
              <a:defRPr sz="1800"/>
            </a:lvl8pPr>
            <a:lvl9pPr marL="329792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12241" indent="0">
              <a:buNone/>
              <a:defRPr sz="1100"/>
            </a:lvl2pPr>
            <a:lvl3pPr marL="824482" indent="0">
              <a:buNone/>
              <a:defRPr sz="900"/>
            </a:lvl3pPr>
            <a:lvl4pPr marL="1236724" indent="0">
              <a:buNone/>
              <a:defRPr sz="800"/>
            </a:lvl4pPr>
            <a:lvl5pPr marL="1648964" indent="0">
              <a:buNone/>
              <a:defRPr sz="800"/>
            </a:lvl5pPr>
            <a:lvl6pPr marL="2061205" indent="0">
              <a:buNone/>
              <a:defRPr sz="800"/>
            </a:lvl6pPr>
            <a:lvl7pPr marL="2473447" indent="0">
              <a:buNone/>
              <a:defRPr sz="800"/>
            </a:lvl7pPr>
            <a:lvl8pPr marL="2885688" indent="0">
              <a:buNone/>
              <a:defRPr sz="800"/>
            </a:lvl8pPr>
            <a:lvl9pPr marL="329792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1" cy="857250"/>
          </a:xfrm>
          <a:prstGeom prst="rect">
            <a:avLst/>
          </a:prstGeom>
        </p:spPr>
        <p:txBody>
          <a:bodyPr vert="horz" lIns="82448" tIns="41224" rIns="82448" bIns="4122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1" cy="3394473"/>
          </a:xfrm>
          <a:prstGeom prst="rect">
            <a:avLst/>
          </a:prstGeom>
        </p:spPr>
        <p:txBody>
          <a:bodyPr vert="horz" lIns="82448" tIns="41224" rIns="82448" bIns="4122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 vert="horz" lIns="82448" tIns="41224" rIns="82448" bIns="4122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CB69-DA5E-4DCC-92E1-0ECB28361A93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5"/>
          </a:xfrm>
          <a:prstGeom prst="rect">
            <a:avLst/>
          </a:prstGeom>
        </p:spPr>
        <p:txBody>
          <a:bodyPr vert="horz" lIns="82448" tIns="41224" rIns="82448" bIns="4122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 vert="horz" lIns="82448" tIns="41224" rIns="82448" bIns="4122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F241-2A91-4A11-8A19-122CE1B89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82448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181" indent="-309181" algn="l" defTabSz="824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9892" indent="-257651" algn="l" defTabSz="824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603" indent="-206120" algn="l" defTabSz="824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844" indent="-206120" algn="l" defTabSz="824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5085" indent="-206120" algn="l" defTabSz="824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326" indent="-206120" algn="l" defTabSz="824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9567" indent="-206120" algn="l" defTabSz="824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1808" indent="-206120" algn="l" defTabSz="824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4049" indent="-206120" algn="l" defTabSz="824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241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482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6724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8964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205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3447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5688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7929" algn="l" defTabSz="82448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81448"/>
            <a:ext cx="6305031" cy="3783892"/>
          </a:xfrm>
          <a:prstGeom prst="rect">
            <a:avLst/>
          </a:prstGeom>
          <a:effectLst>
            <a:outerShdw blurRad="393700" dir="8760000" algn="ctr" rotWithShape="0">
              <a:srgbClr val="000000">
                <a:alpha val="31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8887" y="937442"/>
            <a:ext cx="5663313" cy="821917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4800" b="1" dirty="0">
                <a:latin typeface="+mj-lt"/>
              </a:rPr>
              <a:t>Ирина </a:t>
            </a:r>
            <a:r>
              <a:rPr lang="ru-RU" sz="4800" b="1" dirty="0" err="1">
                <a:latin typeface="+mj-lt"/>
              </a:rPr>
              <a:t>Житникова</a:t>
            </a:r>
            <a:endParaRPr lang="ru-RU" sz="4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887" y="1625562"/>
            <a:ext cx="5143420" cy="514140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800" dirty="0"/>
              <a:t>Президент 1-го бриллианта</a:t>
            </a:r>
            <a:endParaRPr lang="ru-RU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8411"/>
            <a:ext cx="1958692" cy="489673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2" y="2098246"/>
            <a:ext cx="2912790" cy="27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40" y="-11410"/>
            <a:ext cx="458004" cy="5154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484739"/>
            <a:ext cx="3528392" cy="2022246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000" b="1" dirty="0"/>
              <a:t>ВОЗМОЖНЫЕ ПОДСКАЗКИ</a:t>
            </a:r>
          </a:p>
          <a:p>
            <a:endParaRPr lang="ru-RU" sz="2000" b="1" dirty="0"/>
          </a:p>
          <a:p>
            <a:r>
              <a:rPr lang="ru-RU" sz="1800" dirty="0"/>
              <a:t>«ВИТАРОЗ АНТИЭЙДЖ» набор </a:t>
            </a:r>
            <a:r>
              <a:rPr lang="ru-RU" sz="1800" b="1" dirty="0"/>
              <a:t>4950 руб./7388 руб.</a:t>
            </a:r>
          </a:p>
          <a:p>
            <a:endParaRPr lang="ru-RU" sz="1800" dirty="0"/>
          </a:p>
          <a:p>
            <a:r>
              <a:rPr lang="ru-RU" sz="3200" dirty="0"/>
              <a:t>или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0"/>
            <a:ext cx="4788024" cy="5154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44008" y="1088613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«</a:t>
            </a:r>
            <a:r>
              <a:rPr lang="ru-RU" sz="1800" dirty="0" err="1"/>
              <a:t>НейроРОЗ</a:t>
            </a:r>
            <a:r>
              <a:rPr lang="ru-RU" sz="1800" dirty="0"/>
              <a:t> плюс» 410 руб.</a:t>
            </a:r>
          </a:p>
          <a:p>
            <a:r>
              <a:rPr lang="ru-RU" sz="1800" dirty="0"/>
              <a:t>«Гинкго РОЗ </a:t>
            </a:r>
            <a:r>
              <a:rPr lang="ru-RU" sz="1800" dirty="0" err="1"/>
              <a:t>Релакс</a:t>
            </a:r>
            <a:r>
              <a:rPr lang="ru-RU" sz="1800" dirty="0"/>
              <a:t>» 865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АтероРОЗ</a:t>
            </a:r>
            <a:r>
              <a:rPr lang="ru-RU" sz="1800" dirty="0"/>
              <a:t> плюс» 410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СоноРОЗ</a:t>
            </a:r>
            <a:r>
              <a:rPr lang="ru-RU" sz="1800" dirty="0"/>
              <a:t>» 625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Антистрессороз</a:t>
            </a:r>
            <a:r>
              <a:rPr lang="ru-RU" sz="1800" dirty="0"/>
              <a:t> форте» 1066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Биотикроз</a:t>
            </a:r>
            <a:r>
              <a:rPr lang="ru-RU" sz="1800" dirty="0"/>
              <a:t> </a:t>
            </a:r>
            <a:r>
              <a:rPr lang="ru-RU" sz="1800" dirty="0" err="1"/>
              <a:t>релакс</a:t>
            </a:r>
            <a:r>
              <a:rPr lang="ru-RU" sz="1800" dirty="0"/>
              <a:t>» 695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Биотикроз</a:t>
            </a:r>
            <a:r>
              <a:rPr lang="ru-RU" sz="1800" dirty="0"/>
              <a:t> </a:t>
            </a:r>
            <a:r>
              <a:rPr lang="ru-RU" sz="1800" dirty="0" err="1"/>
              <a:t>мемори</a:t>
            </a:r>
            <a:r>
              <a:rPr lang="ru-RU" sz="1800" dirty="0"/>
              <a:t>» 695 руб.</a:t>
            </a:r>
          </a:p>
          <a:p>
            <a:r>
              <a:rPr lang="ru-RU" sz="1800" dirty="0"/>
              <a:t>«Омега 3,6,9 </a:t>
            </a:r>
            <a:r>
              <a:rPr lang="ru-RU" sz="1800" dirty="0" err="1"/>
              <a:t>Суперформула</a:t>
            </a:r>
            <a:r>
              <a:rPr lang="ru-RU" sz="1800" dirty="0"/>
              <a:t>» 1425 руб.</a:t>
            </a:r>
          </a:p>
          <a:p>
            <a:endParaRPr lang="ru-RU" sz="1800" dirty="0"/>
          </a:p>
          <a:p>
            <a:r>
              <a:rPr lang="ru-RU" sz="1800" dirty="0"/>
              <a:t>Итог: </a:t>
            </a:r>
            <a:r>
              <a:rPr lang="ru-RU" sz="1800" b="1" dirty="0"/>
              <a:t>6194 руб.</a:t>
            </a:r>
          </a:p>
          <a:p>
            <a:endParaRPr lang="ru-RU" sz="1800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2987824" y="1845965"/>
            <a:ext cx="1152128" cy="72008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55577" y="2787773"/>
            <a:ext cx="2709242" cy="1866185"/>
            <a:chOff x="755577" y="2787773"/>
            <a:chExt cx="2709242" cy="186618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7" y="2787774"/>
              <a:ext cx="1224136" cy="1840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835" y="2787773"/>
              <a:ext cx="1212984" cy="1866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5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40" y="-11410"/>
            <a:ext cx="9134460" cy="1359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87624" y="1491630"/>
            <a:ext cx="6840760" cy="1622136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800" b="1" dirty="0"/>
              <a:t>В ДЕНЬ </a:t>
            </a:r>
          </a:p>
          <a:p>
            <a:r>
              <a:rPr lang="ru-RU" sz="2400" dirty="0" err="1"/>
              <a:t>BrainROZ</a:t>
            </a:r>
            <a:r>
              <a:rPr lang="ru-RU" sz="2400" dirty="0"/>
              <a:t> 116,66 руб./175 руб.</a:t>
            </a:r>
          </a:p>
          <a:p>
            <a:r>
              <a:rPr lang="ru-RU" sz="2400" dirty="0"/>
              <a:t>«</a:t>
            </a:r>
            <a:r>
              <a:rPr lang="ru-RU" sz="2400" dirty="0" err="1"/>
              <a:t>Нейророз</a:t>
            </a:r>
            <a:r>
              <a:rPr lang="ru-RU" sz="2400" dirty="0"/>
              <a:t>-комплекс» 178,57 руб.</a:t>
            </a:r>
          </a:p>
          <a:p>
            <a:r>
              <a:rPr lang="ru-RU" sz="2400" dirty="0"/>
              <a:t>«ВИТАРОЗ АНТИЭЙДЖ» набор 165 руб./246,27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506325"/>
            <a:ext cx="9144000" cy="1648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19329" y="3485776"/>
            <a:ext cx="2080463" cy="1434282"/>
            <a:chOff x="543579" y="2838520"/>
            <a:chExt cx="3164325" cy="218150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79" y="2869774"/>
              <a:ext cx="1787986" cy="2150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929" y="2838520"/>
              <a:ext cx="1813975" cy="2181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059832" y="3352782"/>
            <a:ext cx="2808312" cy="1532501"/>
            <a:chOff x="467544" y="2549267"/>
            <a:chExt cx="3744416" cy="204333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549267"/>
              <a:ext cx="1450083" cy="2010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036" y="2842079"/>
              <a:ext cx="1287776" cy="1750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824" y="2933743"/>
              <a:ext cx="1274136" cy="1625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509442" y="3641139"/>
            <a:ext cx="1662958" cy="1145481"/>
            <a:chOff x="755577" y="2787773"/>
            <a:chExt cx="2709242" cy="186618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7" y="2787774"/>
              <a:ext cx="1224136" cy="1840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835" y="2787773"/>
              <a:ext cx="1212984" cy="1866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4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028384" y="-11410"/>
            <a:ext cx="1134696" cy="5177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1410"/>
            <a:ext cx="5004048" cy="926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5004048" y="-11410"/>
            <a:ext cx="4176464" cy="5143500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3275856" y="-11410"/>
            <a:ext cx="4176464" cy="515491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1275606"/>
            <a:ext cx="2880320" cy="2853242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3600" b="1" dirty="0" err="1"/>
              <a:t>Reels</a:t>
            </a:r>
            <a:r>
              <a:rPr lang="ru-RU" sz="3600" b="1" dirty="0"/>
              <a:t> – </a:t>
            </a:r>
            <a:br>
              <a:rPr lang="ru-RU" sz="3600" b="1" dirty="0"/>
            </a:br>
            <a:r>
              <a:rPr lang="ru-RU" sz="3600" b="1" dirty="0"/>
              <a:t>это короткие, вертикально снятые ролики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2595345"/>
            <a:ext cx="4529734" cy="1560581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400" dirty="0"/>
              <a:t>Как их используют:</a:t>
            </a:r>
          </a:p>
          <a:p>
            <a:pPr fontAlgn="base"/>
            <a:r>
              <a:rPr lang="ru-RU" sz="2400" dirty="0"/>
              <a:t>• продвижение личного бренда</a:t>
            </a:r>
          </a:p>
          <a:p>
            <a:pPr fontAlgn="base"/>
            <a:r>
              <a:rPr lang="ru-RU" sz="2400" dirty="0"/>
              <a:t>• продвижение идеи/товара</a:t>
            </a:r>
          </a:p>
          <a:p>
            <a:pPr fontAlgn="base"/>
            <a:r>
              <a:rPr lang="ru-RU" sz="2400" dirty="0"/>
              <a:t>• как вирусные ролики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17907"/>
            <a:ext cx="950311" cy="16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1410"/>
            <a:ext cx="7848364" cy="926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5724128" y="-11410"/>
            <a:ext cx="2808312" cy="514350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6660232" y="-11410"/>
            <a:ext cx="2664296" cy="5143500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6" t="14594" r="6478" b="3861"/>
          <a:stretch/>
        </p:blipFill>
        <p:spPr>
          <a:xfrm>
            <a:off x="5108065" y="915566"/>
            <a:ext cx="4072447" cy="3835763"/>
          </a:xfrm>
          <a:prstGeom prst="rect">
            <a:avLst/>
          </a:prstGeom>
        </p:spPr>
      </p:pic>
      <p:sp>
        <p:nvSpPr>
          <p:cNvPr id="12" name="Параллелограмм 11"/>
          <p:cNvSpPr/>
          <p:nvPr/>
        </p:nvSpPr>
        <p:spPr>
          <a:xfrm>
            <a:off x="3635896" y="-11410"/>
            <a:ext cx="2808312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1272487"/>
            <a:ext cx="4788024" cy="3099463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800" b="1" dirty="0"/>
              <a:t>ПРЕИМУЩЕСТВА:</a:t>
            </a:r>
          </a:p>
          <a:p>
            <a:pPr fontAlgn="base"/>
            <a:r>
              <a:rPr lang="ru-RU" sz="2400" dirty="0"/>
              <a:t>• требуется небольшое время для </a:t>
            </a:r>
            <a:br>
              <a:rPr lang="ru-RU" sz="2400" dirty="0"/>
            </a:br>
            <a:r>
              <a:rPr lang="ru-RU" sz="2400" dirty="0"/>
              <a:t>   просмотра</a:t>
            </a:r>
          </a:p>
          <a:p>
            <a:pPr fontAlgn="base"/>
            <a:r>
              <a:rPr lang="ru-RU" sz="2400" dirty="0"/>
              <a:t>• предложение продукции мягкое,</a:t>
            </a:r>
            <a:br>
              <a:rPr lang="ru-RU" sz="2400" dirty="0"/>
            </a:br>
            <a:r>
              <a:rPr lang="ru-RU" sz="2400" dirty="0"/>
              <a:t>   ненавязчивое</a:t>
            </a:r>
          </a:p>
          <a:p>
            <a:pPr fontAlgn="base"/>
            <a:r>
              <a:rPr lang="ru-RU" sz="2400" dirty="0"/>
              <a:t>• охват аудитории</a:t>
            </a:r>
          </a:p>
          <a:p>
            <a:pPr fontAlgn="base"/>
            <a:r>
              <a:rPr lang="ru-RU" sz="2400" dirty="0"/>
              <a:t>• интерес к тебе растет</a:t>
            </a:r>
          </a:p>
          <a:p>
            <a:pPr fontAlgn="base"/>
            <a:r>
              <a:rPr lang="ru-RU" sz="2400" dirty="0"/>
              <a:t>• доступность – телефон есть у всех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4" y="195486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2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28408" y="-11410"/>
            <a:ext cx="7848364" cy="926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-756592" y="-11410"/>
            <a:ext cx="2808312" cy="514350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789364" y="-11410"/>
            <a:ext cx="2664296" cy="5143500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9" r="19417" b="23731"/>
          <a:stretch/>
        </p:blipFill>
        <p:spPr>
          <a:xfrm>
            <a:off x="-655320" y="915566"/>
            <a:ext cx="3571136" cy="3195445"/>
          </a:xfrm>
          <a:prstGeom prst="rect">
            <a:avLst/>
          </a:prstGeom>
        </p:spPr>
      </p:pic>
      <p:sp>
        <p:nvSpPr>
          <p:cNvPr id="14" name="Параллелограмм 13"/>
          <p:cNvSpPr/>
          <p:nvPr/>
        </p:nvSpPr>
        <p:spPr>
          <a:xfrm>
            <a:off x="2339752" y="-11410"/>
            <a:ext cx="2808312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47864" y="1559358"/>
            <a:ext cx="5328592" cy="2730132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800" b="1" dirty="0"/>
              <a:t>ТВОИ ВЫГОДЫ:</a:t>
            </a:r>
          </a:p>
          <a:p>
            <a:r>
              <a:rPr lang="ru-RU" sz="2400" b="1" dirty="0"/>
              <a:t>• </a:t>
            </a:r>
            <a:r>
              <a:rPr lang="ru-RU" sz="2400" dirty="0"/>
              <a:t>простота, все есть в твоем телефоне</a:t>
            </a:r>
          </a:p>
          <a:p>
            <a:pPr fontAlgn="base"/>
            <a:r>
              <a:rPr lang="ru-RU" sz="2400" dirty="0"/>
              <a:t>• ты обучаешься, создание </a:t>
            </a:r>
            <a:r>
              <a:rPr lang="ru-RU" sz="2400" dirty="0" err="1"/>
              <a:t>Reels</a:t>
            </a:r>
            <a:r>
              <a:rPr lang="ru-RU" sz="2400" dirty="0"/>
              <a:t> – </a:t>
            </a:r>
            <a:br>
              <a:rPr lang="ru-RU" sz="2400" dirty="0"/>
            </a:br>
            <a:r>
              <a:rPr lang="ru-RU" sz="2400" dirty="0"/>
              <a:t>   творчество</a:t>
            </a:r>
          </a:p>
          <a:p>
            <a:pPr fontAlgn="base"/>
            <a:r>
              <a:rPr lang="ru-RU" sz="2400" dirty="0"/>
              <a:t>• не надо быть профессионалом</a:t>
            </a:r>
          </a:p>
          <a:p>
            <a:pPr fontAlgn="base"/>
            <a:r>
              <a:rPr lang="ru-RU" sz="2400" dirty="0"/>
              <a:t>• рост интереса к тебе, твоей личности,</a:t>
            </a:r>
            <a:br>
              <a:rPr lang="ru-RU" sz="2400" dirty="0"/>
            </a:br>
            <a:r>
              <a:rPr lang="ru-RU" sz="2400" dirty="0"/>
              <a:t>   твоему чату, боту, каналу, страничке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20" y="207241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8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4216524"/>
            <a:ext cx="5684892" cy="9269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-684584" y="-11410"/>
            <a:ext cx="2664296" cy="5143500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1259632" y="-11410"/>
            <a:ext cx="2808312" cy="514350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8343" r="10463" b="20347"/>
          <a:stretch/>
        </p:blipFill>
        <p:spPr>
          <a:xfrm>
            <a:off x="-684584" y="1026272"/>
            <a:ext cx="4608512" cy="3201662"/>
          </a:xfrm>
          <a:prstGeom prst="rect">
            <a:avLst/>
          </a:prstGeom>
        </p:spPr>
      </p:pic>
      <p:sp>
        <p:nvSpPr>
          <p:cNvPr id="10" name="Параллелограмм 9"/>
          <p:cNvSpPr/>
          <p:nvPr/>
        </p:nvSpPr>
        <p:spPr>
          <a:xfrm>
            <a:off x="3347864" y="-11410"/>
            <a:ext cx="2808312" cy="51435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211960" y="1635646"/>
            <a:ext cx="4536504" cy="1375915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800" b="1" dirty="0"/>
              <a:t>ПРАВИЛА СОЗДАНИЯ:</a:t>
            </a:r>
          </a:p>
          <a:p>
            <a:pPr fontAlgn="base"/>
            <a:r>
              <a:rPr lang="ru-RU" sz="2800" dirty="0"/>
              <a:t>• интересный сюжет + идея</a:t>
            </a:r>
          </a:p>
          <a:p>
            <a:pPr fontAlgn="base"/>
            <a:r>
              <a:rPr lang="ru-RU" sz="2800" dirty="0"/>
              <a:t>• динамичность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8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512" y="-11410"/>
            <a:ext cx="1178084" cy="5154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5220072" y="-11410"/>
            <a:ext cx="2664296" cy="5143500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020272" y="-11410"/>
            <a:ext cx="2808312" cy="514350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47664" y="987574"/>
            <a:ext cx="3977620" cy="3099463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800" b="1" dirty="0"/>
              <a:t>ФОРМАТ:</a:t>
            </a:r>
          </a:p>
          <a:p>
            <a:pPr fontAlgn="base"/>
            <a:r>
              <a:rPr lang="ru-RU" sz="2800" dirty="0"/>
              <a:t>• вертикальное видео</a:t>
            </a:r>
          </a:p>
          <a:p>
            <a:pPr fontAlgn="base"/>
            <a:r>
              <a:rPr lang="ru-RU" sz="2800" dirty="0"/>
              <a:t>• </a:t>
            </a:r>
            <a:r>
              <a:rPr lang="ru-RU" sz="2800" dirty="0" err="1"/>
              <a:t>max</a:t>
            </a:r>
            <a:r>
              <a:rPr lang="ru-RU" sz="2800" dirty="0"/>
              <a:t> 60 секунд</a:t>
            </a:r>
          </a:p>
          <a:p>
            <a:pPr fontAlgn="base"/>
            <a:r>
              <a:rPr lang="ru-RU" sz="2800" dirty="0"/>
              <a:t>• наложение музыки, </a:t>
            </a:r>
            <a:br>
              <a:rPr lang="ru-RU" sz="2800" dirty="0"/>
            </a:br>
            <a:r>
              <a:rPr lang="ru-RU" sz="2800" dirty="0"/>
              <a:t>   текста, </a:t>
            </a:r>
            <a:r>
              <a:rPr lang="ru-RU" sz="2800" dirty="0" err="1"/>
              <a:t>стикеров</a:t>
            </a:r>
            <a:endParaRPr lang="ru-RU" sz="2800" dirty="0"/>
          </a:p>
          <a:p>
            <a:pPr fontAlgn="base"/>
            <a:r>
              <a:rPr lang="ru-RU" sz="2800" dirty="0"/>
              <a:t>• скачать приложение</a:t>
            </a:r>
            <a:br>
              <a:rPr lang="ru-RU" sz="2800" dirty="0"/>
            </a:br>
            <a:r>
              <a:rPr lang="ru-RU" sz="2800" dirty="0"/>
              <a:t>   </a:t>
            </a:r>
            <a:r>
              <a:rPr lang="ru-RU" sz="2800" b="1" dirty="0"/>
              <a:t>«</a:t>
            </a:r>
            <a:r>
              <a:rPr lang="ru-RU" sz="2800" b="1" dirty="0" err="1"/>
              <a:t>Сapcut</a:t>
            </a:r>
            <a:r>
              <a:rPr lang="ru-RU" sz="2800" b="1" dirty="0"/>
              <a:t>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t="2482" b="10556"/>
          <a:stretch/>
        </p:blipFill>
        <p:spPr>
          <a:xfrm>
            <a:off x="6444208" y="1386839"/>
            <a:ext cx="1592772" cy="24079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27121"/>
            <a:ext cx="2160240" cy="38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512" y="-11410"/>
            <a:ext cx="1178084" cy="5154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6012160" y="-11410"/>
            <a:ext cx="2664296" cy="5143500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596336" y="-11410"/>
            <a:ext cx="2808312" cy="514350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19672" y="1415342"/>
            <a:ext cx="4752528" cy="2668576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pPr fontAlgn="base"/>
            <a:r>
              <a:rPr lang="ru-RU" sz="2800" dirty="0"/>
              <a:t>• возможность привлечь</a:t>
            </a:r>
            <a:br>
              <a:rPr lang="ru-RU" sz="2800" dirty="0"/>
            </a:br>
            <a:r>
              <a:rPr lang="ru-RU" sz="2800" dirty="0"/>
              <a:t>  команду</a:t>
            </a:r>
          </a:p>
          <a:p>
            <a:pPr fontAlgn="base"/>
            <a:r>
              <a:rPr lang="ru-RU" sz="2800" dirty="0"/>
              <a:t>• больше идей, </a:t>
            </a:r>
            <a:br>
              <a:rPr lang="ru-RU" sz="2800" dirty="0"/>
            </a:br>
            <a:r>
              <a:rPr lang="ru-RU" sz="2800" dirty="0"/>
              <a:t>   совместное творчество, </a:t>
            </a:r>
          </a:p>
          <a:p>
            <a:pPr fontAlgn="base"/>
            <a:r>
              <a:rPr lang="ru-RU" sz="2800" dirty="0"/>
              <a:t>• метод «мозговой штурм»,</a:t>
            </a:r>
            <a:br>
              <a:rPr lang="ru-RU" sz="2800" dirty="0"/>
            </a:br>
            <a:r>
              <a:rPr lang="ru-RU" sz="2800" dirty="0"/>
              <a:t>   легче снимать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" r="17445" b="17496"/>
          <a:stretch/>
        </p:blipFill>
        <p:spPr>
          <a:xfrm>
            <a:off x="7020273" y="1415342"/>
            <a:ext cx="1742668" cy="2402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27121"/>
            <a:ext cx="2160240" cy="38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27984" y="0"/>
            <a:ext cx="4716016" cy="5154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1410"/>
            <a:ext cx="458004" cy="5154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483518"/>
            <a:ext cx="3168352" cy="2453133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000" b="1" dirty="0"/>
              <a:t>ВОЗМОЖНЫЕ ПОДСКАЗКИ</a:t>
            </a:r>
          </a:p>
          <a:p>
            <a:endParaRPr lang="ru-RU" sz="2000" b="1" dirty="0"/>
          </a:p>
          <a:p>
            <a:r>
              <a:rPr lang="ru-RU" sz="1800" dirty="0" err="1"/>
              <a:t>BrainROZ</a:t>
            </a:r>
            <a:r>
              <a:rPr lang="ru-RU" sz="1800" dirty="0"/>
              <a:t> </a:t>
            </a:r>
            <a:r>
              <a:rPr lang="ru-RU" sz="1800" b="1" dirty="0"/>
              <a:t>3500 руб./5224 руб.</a:t>
            </a:r>
          </a:p>
          <a:p>
            <a:endParaRPr lang="ru-RU" sz="1800" b="1" dirty="0"/>
          </a:p>
          <a:p>
            <a:r>
              <a:rPr lang="ru-RU" sz="2800" b="1" i="1" dirty="0" err="1"/>
              <a:t>ежовики</a:t>
            </a:r>
            <a:r>
              <a:rPr lang="ru-RU" sz="2800" b="1" i="1" dirty="0"/>
              <a:t>!!!!</a:t>
            </a:r>
            <a:endParaRPr lang="ru-RU" sz="2800" b="1" dirty="0"/>
          </a:p>
          <a:p>
            <a:endParaRPr lang="ru-RU" sz="1800" dirty="0"/>
          </a:p>
          <a:p>
            <a:r>
              <a:rPr lang="ru-RU" sz="3200" dirty="0"/>
              <a:t>или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9776" y="1108726"/>
            <a:ext cx="4172704" cy="3407240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1800" dirty="0"/>
              <a:t>«</a:t>
            </a:r>
            <a:r>
              <a:rPr lang="ru-RU" sz="1800" dirty="0" err="1"/>
              <a:t>Кордицепс</a:t>
            </a:r>
            <a:r>
              <a:rPr lang="ru-RU" sz="1800" dirty="0"/>
              <a:t>» 1905 руб.</a:t>
            </a:r>
          </a:p>
          <a:p>
            <a:r>
              <a:rPr lang="ru-RU" sz="1800" dirty="0"/>
              <a:t>Концентрат «Алоэ Вера Тонус» 2090 руб.</a:t>
            </a:r>
          </a:p>
          <a:p>
            <a:r>
              <a:rPr lang="ru-RU" sz="1800" dirty="0"/>
              <a:t>«Гинкго РОЗ </a:t>
            </a:r>
            <a:r>
              <a:rPr lang="ru-RU" sz="1800" dirty="0" err="1"/>
              <a:t>Релакс</a:t>
            </a:r>
            <a:r>
              <a:rPr lang="ru-RU" sz="1800" dirty="0"/>
              <a:t>» 865 руб.</a:t>
            </a:r>
          </a:p>
          <a:p>
            <a:r>
              <a:rPr lang="ru-RU" sz="1800" dirty="0"/>
              <a:t>«Гинкго РОЗ Тонус» 865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Биотикроз</a:t>
            </a:r>
            <a:r>
              <a:rPr lang="ru-RU" sz="1800" dirty="0"/>
              <a:t> </a:t>
            </a:r>
            <a:r>
              <a:rPr lang="ru-RU" sz="1800" dirty="0" err="1"/>
              <a:t>релакс</a:t>
            </a:r>
            <a:r>
              <a:rPr lang="ru-RU" sz="1800" dirty="0"/>
              <a:t>» 695 руб.</a:t>
            </a:r>
          </a:p>
          <a:p>
            <a:r>
              <a:rPr lang="ru-RU" sz="1800" dirty="0"/>
              <a:t>«Риалам» 715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Кардиороз</a:t>
            </a:r>
            <a:r>
              <a:rPr lang="ru-RU" sz="1800" dirty="0"/>
              <a:t>-комплекс 1» 1500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Антистрессороз</a:t>
            </a:r>
            <a:r>
              <a:rPr lang="ru-RU" sz="1800" dirty="0"/>
              <a:t> форте» 1066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СоноРОЗ</a:t>
            </a:r>
            <a:r>
              <a:rPr lang="ru-RU" sz="1800" dirty="0"/>
              <a:t>» 625 руб.</a:t>
            </a:r>
          </a:p>
          <a:p>
            <a:endParaRPr lang="ru-RU" sz="1800" dirty="0"/>
          </a:p>
          <a:p>
            <a:r>
              <a:rPr lang="ru-RU" sz="1800" dirty="0"/>
              <a:t>Итог: </a:t>
            </a:r>
            <a:r>
              <a:rPr lang="ru-RU" sz="1800" b="1" dirty="0"/>
              <a:t>10325 руб. </a:t>
            </a:r>
          </a:p>
          <a:p>
            <a:r>
              <a:rPr lang="ru-RU" sz="1800" dirty="0"/>
              <a:t>(дистрибьюторская цена!!!)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131840" y="2067694"/>
            <a:ext cx="1152128" cy="72008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43579" y="2787774"/>
            <a:ext cx="3164325" cy="2181502"/>
            <a:chOff x="543579" y="2838520"/>
            <a:chExt cx="3164325" cy="218150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79" y="2869774"/>
              <a:ext cx="1787986" cy="2150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929" y="2838520"/>
              <a:ext cx="1813975" cy="2181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4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40" y="-11410"/>
            <a:ext cx="458004" cy="5154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504959"/>
            <a:ext cx="3456384" cy="1745247"/>
          </a:xfrm>
          <a:prstGeom prst="rect">
            <a:avLst/>
          </a:prstGeom>
          <a:noFill/>
        </p:spPr>
        <p:txBody>
          <a:bodyPr wrap="square" lIns="82448" tIns="41224" rIns="82448" bIns="41224" rtlCol="0">
            <a:spAutoFit/>
          </a:bodyPr>
          <a:lstStyle/>
          <a:p>
            <a:r>
              <a:rPr lang="ru-RU" sz="2000" b="1" dirty="0"/>
              <a:t>ВОЗМОЖНЫЕ ПОДСКАЗКИ</a:t>
            </a:r>
          </a:p>
          <a:p>
            <a:endParaRPr lang="ru-RU" sz="2000" b="1" dirty="0"/>
          </a:p>
          <a:p>
            <a:r>
              <a:rPr lang="ru-RU" sz="1800" dirty="0"/>
              <a:t>«</a:t>
            </a:r>
            <a:r>
              <a:rPr lang="ru-RU" sz="1800" dirty="0" err="1"/>
              <a:t>Нейророз</a:t>
            </a:r>
            <a:r>
              <a:rPr lang="ru-RU" sz="1800" dirty="0"/>
              <a:t>-комплекс» </a:t>
            </a:r>
            <a:r>
              <a:rPr lang="ru-RU" sz="1800" b="1" dirty="0"/>
              <a:t>5000 руб.</a:t>
            </a:r>
          </a:p>
          <a:p>
            <a:endParaRPr lang="ru-RU" sz="1800" dirty="0"/>
          </a:p>
          <a:p>
            <a:r>
              <a:rPr lang="ru-RU" sz="3200" dirty="0"/>
              <a:t>или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0"/>
            <a:ext cx="4644008" cy="5154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8024" y="1088613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«Риалам» 715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Розамарант</a:t>
            </a:r>
            <a:r>
              <a:rPr lang="ru-RU" sz="1800" dirty="0"/>
              <a:t> Актив» 675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Офтальмороз</a:t>
            </a:r>
            <a:r>
              <a:rPr lang="ru-RU" sz="1800" dirty="0"/>
              <a:t>» 1694 руб.</a:t>
            </a:r>
          </a:p>
          <a:p>
            <a:r>
              <a:rPr lang="ru-RU" sz="1800" dirty="0"/>
              <a:t>«Морковь с кабачком» 955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Лецитинороз</a:t>
            </a:r>
            <a:r>
              <a:rPr lang="ru-RU" sz="1800" dirty="0"/>
              <a:t>» 2077 руб.</a:t>
            </a:r>
          </a:p>
          <a:p>
            <a:r>
              <a:rPr lang="ru-RU" sz="1800" dirty="0"/>
              <a:t>«Травяной концентрат» 1849 руб.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Биотикроз</a:t>
            </a:r>
            <a:r>
              <a:rPr lang="ru-RU" sz="1800" dirty="0"/>
              <a:t> </a:t>
            </a:r>
            <a:r>
              <a:rPr lang="ru-RU" sz="1800" dirty="0" err="1"/>
              <a:t>антиэйдж</a:t>
            </a:r>
            <a:r>
              <a:rPr lang="ru-RU" sz="1800" dirty="0"/>
              <a:t>» 695 руб.</a:t>
            </a:r>
          </a:p>
          <a:p>
            <a:r>
              <a:rPr lang="ru-RU" sz="1800" dirty="0"/>
              <a:t>«Омега 3,6,9 </a:t>
            </a:r>
            <a:r>
              <a:rPr lang="ru-RU" sz="1800" dirty="0" err="1"/>
              <a:t>Суперформула</a:t>
            </a:r>
            <a:r>
              <a:rPr lang="ru-RU" sz="1800" dirty="0"/>
              <a:t>» 1425 руб.</a:t>
            </a:r>
          </a:p>
          <a:p>
            <a:endParaRPr lang="ru-RU" sz="1800" dirty="0"/>
          </a:p>
          <a:p>
            <a:r>
              <a:rPr lang="ru-RU" sz="1800" dirty="0"/>
              <a:t>Итог: </a:t>
            </a:r>
            <a:r>
              <a:rPr lang="ru-RU" sz="1800" b="1" dirty="0"/>
              <a:t>10035 руб.</a:t>
            </a:r>
          </a:p>
          <a:p>
            <a:endParaRPr lang="ru-RU" sz="1800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2987824" y="1845965"/>
            <a:ext cx="1152128" cy="72008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2549267"/>
            <a:ext cx="3744416" cy="2043335"/>
            <a:chOff x="467544" y="2549267"/>
            <a:chExt cx="3744416" cy="204333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549267"/>
              <a:ext cx="1450083" cy="2010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036" y="2842079"/>
              <a:ext cx="1287776" cy="1750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824" y="2933743"/>
              <a:ext cx="1274136" cy="1625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1958692" cy="489673"/>
          </a:xfrm>
          <a:prstGeom prst="rect">
            <a:avLst/>
          </a:prstGeom>
          <a:ln>
            <a:noFill/>
          </a:ln>
          <a:effectLst>
            <a:outerShdw blurRad="127000" dist="38100" dir="2700000" algn="tl" rotWithShape="0">
              <a:srgbClr val="333333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2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40873</TotalTime>
  <Words>433</Words>
  <Application>Microsoft Office PowerPoint</Application>
  <PresentationFormat>Экран (16:9)</PresentationFormat>
  <Paragraphs>89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inga</dc:creator>
  <cp:lastModifiedBy>Екатерина Власенко</cp:lastModifiedBy>
  <cp:revision>638</cp:revision>
  <cp:lastPrinted>2024-11-15T09:03:27Z</cp:lastPrinted>
  <dcterms:created xsi:type="dcterms:W3CDTF">2024-02-29T14:20:37Z</dcterms:created>
  <dcterms:modified xsi:type="dcterms:W3CDTF">2025-10-24T14:47:32Z</dcterms:modified>
</cp:coreProperties>
</file>